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22268"/>
            <a:ext cx="12192000" cy="2196067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160.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Phabel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Fairest Lord Jesus</a:t>
            </a:r>
          </a:p>
          <a:p>
            <a:r>
              <a:rPr lang="en-US" sz="3600" dirty="0"/>
              <a:t>Matt. 17:5</a:t>
            </a:r>
          </a:p>
          <a:p>
            <a:r>
              <a:rPr lang="en-US" sz="3600" dirty="0"/>
              <a:t>Joseph Augustus </a:t>
            </a:r>
            <a:r>
              <a:rPr lang="en-US" sz="3600" dirty="0" err="1"/>
              <a:t>Seiss</a:t>
            </a:r>
            <a:r>
              <a:rPr lang="en-US" sz="3600" dirty="0"/>
              <a:t>, 1823-1904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F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Phabel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 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singniim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palhte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hoihzaw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a,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049" y="1417237"/>
            <a:ext cx="11052699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tang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kha tang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diamdiam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a,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phabel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hi.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 a;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min a thang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184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160. Phabel Jesuh Aw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2018-10-16T06:38:29Z</dcterms:modified>
</cp:coreProperties>
</file>